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4E2D4-0EF2-4F04-AA04-14BBA22F2E6D}" v="6" dt="2023-08-08T05:25:19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1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54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15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15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02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90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602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83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24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42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91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07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50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4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88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5E25-3E99-481A-BE4B-3DB79D6F1FA9}" type="datetimeFigureOut">
              <a:rPr lang="zh-TW" altLang="en-US" smtClean="0"/>
              <a:t>2023/8/30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26670D-5CEC-4750-B4CF-E920A2B37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2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254B9-C25B-15DA-6501-D076973F7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淡江大學經濟學系</a:t>
            </a:r>
            <a:br>
              <a:rPr lang="en-US" altLang="zh-TW" dirty="0"/>
            </a:br>
            <a:r>
              <a:rPr lang="zh-TW" altLang="en-US" dirty="0"/>
              <a:t>經濟學系與產業經濟學系</a:t>
            </a:r>
            <a:br>
              <a:rPr lang="en-US" altLang="zh-TW" dirty="0"/>
            </a:br>
            <a:r>
              <a:rPr lang="zh-TW" altLang="en-US" dirty="0"/>
              <a:t>系所整併說明會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C56BBFA-6C13-A5E8-E235-544D33FE0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821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BD4CAA-084B-6C4A-55FE-DC168771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整併計畫之緣起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9920BB-FB36-96A9-0566-1577D6277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高等教育機構為因應少子化趨勢與教育市場之競爭需求，透過整併與重組來強化其學術實力、提高教育品質。</a:t>
            </a:r>
            <a:endParaRPr lang="en-US" altLang="zh-TW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經濟學系與產業經濟學系同質性高、師資領域接近，整併可望能結合各自的優勢以</a:t>
            </a:r>
            <a:r>
              <a:rPr lang="zh-TW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提升辦學的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效益</a:t>
            </a: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269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4D6F36-A679-6492-7C5F-F2936B59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整併後系所名稱及學制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890EB0-6623-D55F-C189-2B6A2A6C2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整併後以經濟學系為續存學系</a:t>
            </a:r>
            <a:r>
              <a:rPr lang="zh-TW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，並設有三個學制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lvl="1"/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經濟學系大學部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日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TW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經濟學系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碩士班</a:t>
            </a:r>
            <a:endParaRPr lang="en-US" altLang="zh-TW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TW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經濟學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系博士班</a:t>
            </a:r>
            <a:endParaRPr lang="en-US" altLang="zh-TW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整併後產業經濟學系將停招，修業未期滿學生將併入經濟學系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並註明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2800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原產業經濟學系</a:t>
            </a:r>
            <a:r>
              <a:rPr lang="en-US" altLang="zh-TW" sz="2800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endParaRPr lang="en-US" altLang="zh-TW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7550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3621E9-01A7-0267-7023-2E2332FC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整併時程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3CB31D-2C37-68D9-17C2-8D4ACDE01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114</a:t>
            </a:r>
            <a:r>
              <a:rPr lang="zh-TW" altLang="en-US" sz="2800" dirty="0"/>
              <a:t>學年度起為基準日</a:t>
            </a:r>
            <a:endParaRPr lang="en-US" altLang="zh-TW" sz="2800" dirty="0"/>
          </a:p>
          <a:p>
            <a:r>
              <a:rPr lang="en-US" altLang="zh-TW" sz="2800" dirty="0"/>
              <a:t>114~116</a:t>
            </a:r>
            <a:r>
              <a:rPr lang="zh-TW" altLang="en-US" sz="2800" dirty="0"/>
              <a:t>學年度為整合期</a:t>
            </a:r>
            <a:endParaRPr lang="en-US" altLang="zh-TW" sz="28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81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1BCD82-22A2-F3A0-A6E5-0FC38C57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學生權益保障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35C6D1-B2C2-0F3F-5B97-29B8EE832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經濟學系所目前在學學生權益不受影響</a:t>
            </a:r>
            <a:endParaRPr lang="en-US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317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C1026E-64B7-FAE7-300D-761BF1F0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B7192B-AB9F-EC8D-2AE4-C0AC1991D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400" dirty="0"/>
          </a:p>
          <a:p>
            <a:pPr marL="0" indent="0" algn="ctr">
              <a:buNone/>
            </a:pPr>
            <a:r>
              <a:rPr lang="en-US" altLang="zh-TW" sz="7200" dirty="0"/>
              <a:t>Q&amp;A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4309488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187</Words>
  <Application>Microsoft Office PowerPoint</Application>
  <PresentationFormat>寬螢幕</PresentationFormat>
  <Paragraphs>17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PMingLiU</vt:lpstr>
      <vt:lpstr>Arial</vt:lpstr>
      <vt:lpstr>Century Gothic</vt:lpstr>
      <vt:lpstr>Times New Roman</vt:lpstr>
      <vt:lpstr>Wingdings 3</vt:lpstr>
      <vt:lpstr>絲縷</vt:lpstr>
      <vt:lpstr>淡江大學經濟學系 經濟學系與產業經濟學系 系所整併說明會</vt:lpstr>
      <vt:lpstr>整併計畫之緣起</vt:lpstr>
      <vt:lpstr>整併後系所名稱及學制</vt:lpstr>
      <vt:lpstr>整併時程</vt:lpstr>
      <vt:lpstr>學生權益保障</vt:lpstr>
      <vt:lpstr>PowerPoint 簡報</vt:lpstr>
    </vt:vector>
  </TitlesOfParts>
  <Company>TKU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淡江大學經濟學系 經濟學系與產業經濟學系 系所整併說明會</dc:title>
  <dc:creator>炤良 陳</dc:creator>
  <cp:lastModifiedBy>炤良 陳</cp:lastModifiedBy>
  <cp:revision>3</cp:revision>
  <dcterms:created xsi:type="dcterms:W3CDTF">2023-08-08T01:00:08Z</dcterms:created>
  <dcterms:modified xsi:type="dcterms:W3CDTF">2023-08-30T04:22:08Z</dcterms:modified>
</cp:coreProperties>
</file>